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8" r:id="rId20"/>
    <p:sldId id="277" r:id="rId21"/>
    <p:sldId id="279" r:id="rId22"/>
    <p:sldId id="280" r:id="rId23"/>
    <p:sldId id="257" r:id="rId24"/>
    <p:sldId id="258" r:id="rId25"/>
    <p:sldId id="259" r:id="rId26"/>
    <p:sldId id="260" r:id="rId27"/>
    <p:sldId id="261" r:id="rId28"/>
    <p:sldId id="26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i Walker" userId="8de436f9-5333-47ce-857d-278802f6784b" providerId="ADAL" clId="{F3308238-AFA9-4CE1-B9A0-FD5D40D02418}"/>
    <pc:docChg chg="undo redo custSel addSld delSld modSld">
      <pc:chgData name="Abi Walker" userId="8de436f9-5333-47ce-857d-278802f6784b" providerId="ADAL" clId="{F3308238-AFA9-4CE1-B9A0-FD5D40D02418}" dt="2020-06-10T10:46:24.901" v="546" actId="20577"/>
      <pc:docMkLst>
        <pc:docMk/>
      </pc:docMkLst>
      <pc:sldChg chg="modSp mod">
        <pc:chgData name="Abi Walker" userId="8de436f9-5333-47ce-857d-278802f6784b" providerId="ADAL" clId="{F3308238-AFA9-4CE1-B9A0-FD5D40D02418}" dt="2020-06-10T10:46:24.901" v="546" actId="20577"/>
        <pc:sldMkLst>
          <pc:docMk/>
          <pc:sldMk cId="2658890883" sldId="256"/>
        </pc:sldMkLst>
        <pc:spChg chg="mod">
          <ac:chgData name="Abi Walker" userId="8de436f9-5333-47ce-857d-278802f6784b" providerId="ADAL" clId="{F3308238-AFA9-4CE1-B9A0-FD5D40D02418}" dt="2020-06-10T10:46:24.901" v="546" actId="20577"/>
          <ac:spMkLst>
            <pc:docMk/>
            <pc:sldMk cId="2658890883" sldId="256"/>
            <ac:spMk id="4" creationId="{DAEE9A81-3F1E-4222-A967-8616153AC57B}"/>
          </ac:spMkLst>
        </pc:spChg>
      </pc:sldChg>
      <pc:sldChg chg="modSp mod">
        <pc:chgData name="Abi Walker" userId="8de436f9-5333-47ce-857d-278802f6784b" providerId="ADAL" clId="{F3308238-AFA9-4CE1-B9A0-FD5D40D02418}" dt="2020-06-10T10:34:07.890" v="416" actId="20577"/>
        <pc:sldMkLst>
          <pc:docMk/>
          <pc:sldMk cId="3379063815" sldId="257"/>
        </pc:sldMkLst>
        <pc:spChg chg="mod">
          <ac:chgData name="Abi Walker" userId="8de436f9-5333-47ce-857d-278802f6784b" providerId="ADAL" clId="{F3308238-AFA9-4CE1-B9A0-FD5D40D02418}" dt="2020-06-10T10:34:07.890" v="416" actId="20577"/>
          <ac:spMkLst>
            <pc:docMk/>
            <pc:sldMk cId="3379063815" sldId="257"/>
            <ac:spMk id="2" creationId="{DED97733-79E7-4842-B553-30779C642A73}"/>
          </ac:spMkLst>
        </pc:spChg>
      </pc:sldChg>
      <pc:sldChg chg="modSp">
        <pc:chgData name="Abi Walker" userId="8de436f9-5333-47ce-857d-278802f6784b" providerId="ADAL" clId="{F3308238-AFA9-4CE1-B9A0-FD5D40D02418}" dt="2020-06-10T10:34:30.088" v="420" actId="14100"/>
        <pc:sldMkLst>
          <pc:docMk/>
          <pc:sldMk cId="1412291585" sldId="258"/>
        </pc:sldMkLst>
        <pc:picChg chg="mod">
          <ac:chgData name="Abi Walker" userId="8de436f9-5333-47ce-857d-278802f6784b" providerId="ADAL" clId="{F3308238-AFA9-4CE1-B9A0-FD5D40D02418}" dt="2020-06-10T10:34:30.088" v="420" actId="14100"/>
          <ac:picMkLst>
            <pc:docMk/>
            <pc:sldMk cId="1412291585" sldId="258"/>
            <ac:picMk id="4098" creationId="{8CB4265C-6EB4-4B29-A781-719A16F171A0}"/>
          </ac:picMkLst>
        </pc:picChg>
      </pc:sldChg>
      <pc:sldChg chg="addSp delSp modSp mod">
        <pc:chgData name="Abi Walker" userId="8de436f9-5333-47ce-857d-278802f6784b" providerId="ADAL" clId="{F3308238-AFA9-4CE1-B9A0-FD5D40D02418}" dt="2020-06-10T10:41:31.359" v="540" actId="1076"/>
        <pc:sldMkLst>
          <pc:docMk/>
          <pc:sldMk cId="1296506257" sldId="261"/>
        </pc:sldMkLst>
        <pc:spChg chg="mod">
          <ac:chgData name="Abi Walker" userId="8de436f9-5333-47ce-857d-278802f6784b" providerId="ADAL" clId="{F3308238-AFA9-4CE1-B9A0-FD5D40D02418}" dt="2020-06-10T10:41:02.351" v="534" actId="14100"/>
          <ac:spMkLst>
            <pc:docMk/>
            <pc:sldMk cId="1296506257" sldId="261"/>
            <ac:spMk id="2" creationId="{79E7CEDD-0C3D-42C1-AB80-563ED04EAADB}"/>
          </ac:spMkLst>
        </pc:spChg>
        <pc:spChg chg="del">
          <ac:chgData name="Abi Walker" userId="8de436f9-5333-47ce-857d-278802f6784b" providerId="ADAL" clId="{F3308238-AFA9-4CE1-B9A0-FD5D40D02418}" dt="2020-06-10T10:38:03.494" v="468" actId="478"/>
          <ac:spMkLst>
            <pc:docMk/>
            <pc:sldMk cId="1296506257" sldId="261"/>
            <ac:spMk id="3" creationId="{490292B3-27CB-4B34-9C17-8118C4702541}"/>
          </ac:spMkLst>
        </pc:spChg>
        <pc:picChg chg="add mod">
          <ac:chgData name="Abi Walker" userId="8de436f9-5333-47ce-857d-278802f6784b" providerId="ADAL" clId="{F3308238-AFA9-4CE1-B9A0-FD5D40D02418}" dt="2020-06-10T10:41:31.359" v="540" actId="1076"/>
          <ac:picMkLst>
            <pc:docMk/>
            <pc:sldMk cId="1296506257" sldId="261"/>
            <ac:picMk id="5" creationId="{D0A87C79-3327-40A2-AA9A-0B12A1559BE8}"/>
          </ac:picMkLst>
        </pc:picChg>
      </pc:sldChg>
      <pc:sldChg chg="addSp delSp modSp mod">
        <pc:chgData name="Abi Walker" userId="8de436f9-5333-47ce-857d-278802f6784b" providerId="ADAL" clId="{F3308238-AFA9-4CE1-B9A0-FD5D40D02418}" dt="2020-06-05T15:14:14.591" v="115" actId="1076"/>
        <pc:sldMkLst>
          <pc:docMk/>
          <pc:sldMk cId="3111382254" sldId="262"/>
        </pc:sldMkLst>
        <pc:spChg chg="mod">
          <ac:chgData name="Abi Walker" userId="8de436f9-5333-47ce-857d-278802f6784b" providerId="ADAL" clId="{F3308238-AFA9-4CE1-B9A0-FD5D40D02418}" dt="2020-06-05T15:14:14.591" v="115" actId="1076"/>
          <ac:spMkLst>
            <pc:docMk/>
            <pc:sldMk cId="3111382254" sldId="262"/>
            <ac:spMk id="2" creationId="{E092D521-3845-4CB8-B497-7B1DE7D04CC9}"/>
          </ac:spMkLst>
        </pc:spChg>
        <pc:spChg chg="del">
          <ac:chgData name="Abi Walker" userId="8de436f9-5333-47ce-857d-278802f6784b" providerId="ADAL" clId="{F3308238-AFA9-4CE1-B9A0-FD5D40D02418}" dt="2020-06-05T15:10:32.880" v="99" actId="478"/>
          <ac:spMkLst>
            <pc:docMk/>
            <pc:sldMk cId="3111382254" sldId="262"/>
            <ac:spMk id="3" creationId="{8FAC9CEE-59F0-4821-AE73-A4D30BF876BA}"/>
          </ac:spMkLst>
        </pc:spChg>
        <pc:picChg chg="add del mod">
          <ac:chgData name="Abi Walker" userId="8de436f9-5333-47ce-857d-278802f6784b" providerId="ADAL" clId="{F3308238-AFA9-4CE1-B9A0-FD5D40D02418}" dt="2020-06-05T15:12:49.023" v="110" actId="478"/>
          <ac:picMkLst>
            <pc:docMk/>
            <pc:sldMk cId="3111382254" sldId="262"/>
            <ac:picMk id="5" creationId="{194B149F-D173-4CB7-9BA1-4598C5221E16}"/>
          </ac:picMkLst>
        </pc:picChg>
        <pc:picChg chg="add mod">
          <ac:chgData name="Abi Walker" userId="8de436f9-5333-47ce-857d-278802f6784b" providerId="ADAL" clId="{F3308238-AFA9-4CE1-B9A0-FD5D40D02418}" dt="2020-06-05T15:11:03.212" v="103" actId="14100"/>
          <ac:picMkLst>
            <pc:docMk/>
            <pc:sldMk cId="3111382254" sldId="262"/>
            <ac:picMk id="1026" creationId="{5D00FE6C-6A54-40FA-84C9-8AD0D40E1BAE}"/>
          </ac:picMkLst>
        </pc:picChg>
        <pc:picChg chg="add del">
          <ac:chgData name="Abi Walker" userId="8de436f9-5333-47ce-857d-278802f6784b" providerId="ADAL" clId="{F3308238-AFA9-4CE1-B9A0-FD5D40D02418}" dt="2020-06-05T15:12:11.804" v="105" actId="478"/>
          <ac:picMkLst>
            <pc:docMk/>
            <pc:sldMk cId="3111382254" sldId="262"/>
            <ac:picMk id="1028" creationId="{50AE3822-E0F4-4A7C-87A7-15E8E17FF0BE}"/>
          </ac:picMkLst>
        </pc:picChg>
        <pc:picChg chg="add mod">
          <ac:chgData name="Abi Walker" userId="8de436f9-5333-47ce-857d-278802f6784b" providerId="ADAL" clId="{F3308238-AFA9-4CE1-B9A0-FD5D40D02418}" dt="2020-06-05T15:14:05.179" v="114" actId="1076"/>
          <ac:picMkLst>
            <pc:docMk/>
            <pc:sldMk cId="3111382254" sldId="262"/>
            <ac:picMk id="1030" creationId="{9D9D5995-B50F-4872-9F94-C96AD0479D98}"/>
          </ac:picMkLst>
        </pc:picChg>
      </pc:sldChg>
      <pc:sldChg chg="delSp modSp new mod">
        <pc:chgData name="Abi Walker" userId="8de436f9-5333-47ce-857d-278802f6784b" providerId="ADAL" clId="{F3308238-AFA9-4CE1-B9A0-FD5D40D02418}" dt="2020-06-10T10:09:50.896" v="151" actId="478"/>
        <pc:sldMkLst>
          <pc:docMk/>
          <pc:sldMk cId="1629326768" sldId="263"/>
        </pc:sldMkLst>
        <pc:spChg chg="mod">
          <ac:chgData name="Abi Walker" userId="8de436f9-5333-47ce-857d-278802f6784b" providerId="ADAL" clId="{F3308238-AFA9-4CE1-B9A0-FD5D40D02418}" dt="2020-06-10T10:09:48.541" v="150" actId="1076"/>
          <ac:spMkLst>
            <pc:docMk/>
            <pc:sldMk cId="1629326768" sldId="263"/>
            <ac:spMk id="2" creationId="{17BFCF94-15DF-40D3-A096-963D380088C0}"/>
          </ac:spMkLst>
        </pc:spChg>
        <pc:spChg chg="del">
          <ac:chgData name="Abi Walker" userId="8de436f9-5333-47ce-857d-278802f6784b" providerId="ADAL" clId="{F3308238-AFA9-4CE1-B9A0-FD5D40D02418}" dt="2020-06-10T10:09:50.896" v="151" actId="478"/>
          <ac:spMkLst>
            <pc:docMk/>
            <pc:sldMk cId="1629326768" sldId="263"/>
            <ac:spMk id="3" creationId="{E73CA6A8-3D8D-454E-82DD-616091D3CFB4}"/>
          </ac:spMkLst>
        </pc:spChg>
      </pc:sldChg>
      <pc:sldChg chg="addSp delSp modSp new mod">
        <pc:chgData name="Abi Walker" userId="8de436f9-5333-47ce-857d-278802f6784b" providerId="ADAL" clId="{F3308238-AFA9-4CE1-B9A0-FD5D40D02418}" dt="2020-06-10T10:20:21.174" v="231" actId="1076"/>
        <pc:sldMkLst>
          <pc:docMk/>
          <pc:sldMk cId="1377366695" sldId="264"/>
        </pc:sldMkLst>
        <pc:spChg chg="mod">
          <ac:chgData name="Abi Walker" userId="8de436f9-5333-47ce-857d-278802f6784b" providerId="ADAL" clId="{F3308238-AFA9-4CE1-B9A0-FD5D40D02418}" dt="2020-06-10T10:20:21.174" v="231" actId="1076"/>
          <ac:spMkLst>
            <pc:docMk/>
            <pc:sldMk cId="1377366695" sldId="264"/>
            <ac:spMk id="2" creationId="{30AE35AD-B177-4864-A6FA-94FDACD18E5B}"/>
          </ac:spMkLst>
        </pc:spChg>
        <pc:spChg chg="del">
          <ac:chgData name="Abi Walker" userId="8de436f9-5333-47ce-857d-278802f6784b" providerId="ADAL" clId="{F3308238-AFA9-4CE1-B9A0-FD5D40D02418}" dt="2020-06-10T10:10:22.207" v="161" actId="478"/>
          <ac:spMkLst>
            <pc:docMk/>
            <pc:sldMk cId="1377366695" sldId="264"/>
            <ac:spMk id="3" creationId="{0D4B75B6-C02A-431A-B4E5-263DA340DCC4}"/>
          </ac:spMkLst>
        </pc:spChg>
        <pc:picChg chg="add mod">
          <ac:chgData name="Abi Walker" userId="8de436f9-5333-47ce-857d-278802f6784b" providerId="ADAL" clId="{F3308238-AFA9-4CE1-B9A0-FD5D40D02418}" dt="2020-06-10T10:20:08.068" v="227" actId="1076"/>
          <ac:picMkLst>
            <pc:docMk/>
            <pc:sldMk cId="1377366695" sldId="264"/>
            <ac:picMk id="4" creationId="{91B3FC81-CAF1-49B9-A842-12DD64A52797}"/>
          </ac:picMkLst>
        </pc:picChg>
      </pc:sldChg>
      <pc:sldChg chg="addSp modSp new mod">
        <pc:chgData name="Abi Walker" userId="8de436f9-5333-47ce-857d-278802f6784b" providerId="ADAL" clId="{F3308238-AFA9-4CE1-B9A0-FD5D40D02418}" dt="2020-06-10T10:16:06.164" v="197" actId="1076"/>
        <pc:sldMkLst>
          <pc:docMk/>
          <pc:sldMk cId="829343941" sldId="265"/>
        </pc:sldMkLst>
        <pc:spChg chg="mod">
          <ac:chgData name="Abi Walker" userId="8de436f9-5333-47ce-857d-278802f6784b" providerId="ADAL" clId="{F3308238-AFA9-4CE1-B9A0-FD5D40D02418}" dt="2020-06-10T10:16:05.094" v="196" actId="14100"/>
          <ac:spMkLst>
            <pc:docMk/>
            <pc:sldMk cId="829343941" sldId="265"/>
            <ac:spMk id="2" creationId="{1C2080C3-FAA8-4AD6-8D6E-D9427F7067A2}"/>
          </ac:spMkLst>
        </pc:spChg>
        <pc:picChg chg="add mod">
          <ac:chgData name="Abi Walker" userId="8de436f9-5333-47ce-857d-278802f6784b" providerId="ADAL" clId="{F3308238-AFA9-4CE1-B9A0-FD5D40D02418}" dt="2020-06-10T10:16:06.164" v="197" actId="1076"/>
          <ac:picMkLst>
            <pc:docMk/>
            <pc:sldMk cId="829343941" sldId="265"/>
            <ac:picMk id="4" creationId="{A7276FE3-CD92-42F4-BF5E-B3F360CC842D}"/>
          </ac:picMkLst>
        </pc:picChg>
      </pc:sldChg>
      <pc:sldChg chg="addSp delSp modSp new mod">
        <pc:chgData name="Abi Walker" userId="8de436f9-5333-47ce-857d-278802f6784b" providerId="ADAL" clId="{F3308238-AFA9-4CE1-B9A0-FD5D40D02418}" dt="2020-06-10T10:20:44.815" v="235" actId="478"/>
        <pc:sldMkLst>
          <pc:docMk/>
          <pc:sldMk cId="3559288775" sldId="266"/>
        </pc:sldMkLst>
        <pc:spChg chg="mod">
          <ac:chgData name="Abi Walker" userId="8de436f9-5333-47ce-857d-278802f6784b" providerId="ADAL" clId="{F3308238-AFA9-4CE1-B9A0-FD5D40D02418}" dt="2020-06-10T10:20:39.814" v="234" actId="404"/>
          <ac:spMkLst>
            <pc:docMk/>
            <pc:sldMk cId="3559288775" sldId="266"/>
            <ac:spMk id="2" creationId="{DE0D5721-3F24-478F-A0E2-BFAE9E59344D}"/>
          </ac:spMkLst>
        </pc:spChg>
        <pc:spChg chg="del">
          <ac:chgData name="Abi Walker" userId="8de436f9-5333-47ce-857d-278802f6784b" providerId="ADAL" clId="{F3308238-AFA9-4CE1-B9A0-FD5D40D02418}" dt="2020-06-10T10:20:44.815" v="235" actId="478"/>
          <ac:spMkLst>
            <pc:docMk/>
            <pc:sldMk cId="3559288775" sldId="266"/>
            <ac:spMk id="3" creationId="{4729D430-4C49-44D3-9DE2-205D58FB88C0}"/>
          </ac:spMkLst>
        </pc:spChg>
        <pc:picChg chg="add mod">
          <ac:chgData name="Abi Walker" userId="8de436f9-5333-47ce-857d-278802f6784b" providerId="ADAL" clId="{F3308238-AFA9-4CE1-B9A0-FD5D40D02418}" dt="2020-06-10T10:16:10.917" v="198" actId="1076"/>
          <ac:picMkLst>
            <pc:docMk/>
            <pc:sldMk cId="3559288775" sldId="266"/>
            <ac:picMk id="4" creationId="{C280EC76-E303-4AE7-8937-EF6B920FEC85}"/>
          </ac:picMkLst>
        </pc:picChg>
      </pc:sldChg>
      <pc:sldChg chg="addSp delSp modSp new mod">
        <pc:chgData name="Abi Walker" userId="8de436f9-5333-47ce-857d-278802f6784b" providerId="ADAL" clId="{F3308238-AFA9-4CE1-B9A0-FD5D40D02418}" dt="2020-06-10T10:20:54.485" v="237" actId="1076"/>
        <pc:sldMkLst>
          <pc:docMk/>
          <pc:sldMk cId="1312666648" sldId="267"/>
        </pc:sldMkLst>
        <pc:spChg chg="mod">
          <ac:chgData name="Abi Walker" userId="8de436f9-5333-47ce-857d-278802f6784b" providerId="ADAL" clId="{F3308238-AFA9-4CE1-B9A0-FD5D40D02418}" dt="2020-06-10T10:20:54.485" v="237" actId="1076"/>
          <ac:spMkLst>
            <pc:docMk/>
            <pc:sldMk cId="1312666648" sldId="267"/>
            <ac:spMk id="2" creationId="{401670DF-8496-4DA8-9620-8ADDA4929317}"/>
          </ac:spMkLst>
        </pc:spChg>
        <pc:spChg chg="del">
          <ac:chgData name="Abi Walker" userId="8de436f9-5333-47ce-857d-278802f6784b" providerId="ADAL" clId="{F3308238-AFA9-4CE1-B9A0-FD5D40D02418}" dt="2020-06-10T10:20:51.445" v="236" actId="478"/>
          <ac:spMkLst>
            <pc:docMk/>
            <pc:sldMk cId="1312666648" sldId="267"/>
            <ac:spMk id="3" creationId="{9C722B87-4764-4245-B305-DE0544E3DEFE}"/>
          </ac:spMkLst>
        </pc:spChg>
        <pc:picChg chg="add mod">
          <ac:chgData name="Abi Walker" userId="8de436f9-5333-47ce-857d-278802f6784b" providerId="ADAL" clId="{F3308238-AFA9-4CE1-B9A0-FD5D40D02418}" dt="2020-06-10T10:18:10.590" v="210" actId="1076"/>
          <ac:picMkLst>
            <pc:docMk/>
            <pc:sldMk cId="1312666648" sldId="267"/>
            <ac:picMk id="4" creationId="{BA8391FD-8CA1-4E1C-AE89-B6603841D007}"/>
          </ac:picMkLst>
        </pc:picChg>
      </pc:sldChg>
      <pc:sldChg chg="addSp delSp modSp new mod">
        <pc:chgData name="Abi Walker" userId="8de436f9-5333-47ce-857d-278802f6784b" providerId="ADAL" clId="{F3308238-AFA9-4CE1-B9A0-FD5D40D02418}" dt="2020-06-10T10:18:59.857" v="226" actId="1076"/>
        <pc:sldMkLst>
          <pc:docMk/>
          <pc:sldMk cId="1324897034" sldId="268"/>
        </pc:sldMkLst>
        <pc:spChg chg="mod">
          <ac:chgData name="Abi Walker" userId="8de436f9-5333-47ce-857d-278802f6784b" providerId="ADAL" clId="{F3308238-AFA9-4CE1-B9A0-FD5D40D02418}" dt="2020-06-10T10:18:43.150" v="224" actId="1076"/>
          <ac:spMkLst>
            <pc:docMk/>
            <pc:sldMk cId="1324897034" sldId="268"/>
            <ac:spMk id="2" creationId="{62E9DA6E-2A3C-4EA4-AB99-EE1099E1E18C}"/>
          </ac:spMkLst>
        </pc:spChg>
        <pc:spChg chg="del">
          <ac:chgData name="Abi Walker" userId="8de436f9-5333-47ce-857d-278802f6784b" providerId="ADAL" clId="{F3308238-AFA9-4CE1-B9A0-FD5D40D02418}" dt="2020-06-10T10:18:32.994" v="221" actId="478"/>
          <ac:spMkLst>
            <pc:docMk/>
            <pc:sldMk cId="1324897034" sldId="268"/>
            <ac:spMk id="3" creationId="{52942257-EBA9-4570-8826-9083C722924F}"/>
          </ac:spMkLst>
        </pc:spChg>
        <pc:picChg chg="add mod">
          <ac:chgData name="Abi Walker" userId="8de436f9-5333-47ce-857d-278802f6784b" providerId="ADAL" clId="{F3308238-AFA9-4CE1-B9A0-FD5D40D02418}" dt="2020-06-10T10:18:59.857" v="226" actId="1076"/>
          <ac:picMkLst>
            <pc:docMk/>
            <pc:sldMk cId="1324897034" sldId="268"/>
            <ac:picMk id="4" creationId="{E739D74C-0437-491E-A444-7AD17A16DAA1}"/>
          </ac:picMkLst>
        </pc:picChg>
      </pc:sldChg>
      <pc:sldChg chg="modSp new mod">
        <pc:chgData name="Abi Walker" userId="8de436f9-5333-47ce-857d-278802f6784b" providerId="ADAL" clId="{F3308238-AFA9-4CE1-B9A0-FD5D40D02418}" dt="2020-06-10T10:22:54.244" v="276" actId="20577"/>
        <pc:sldMkLst>
          <pc:docMk/>
          <pc:sldMk cId="3600832990" sldId="269"/>
        </pc:sldMkLst>
        <pc:spChg chg="mod">
          <ac:chgData name="Abi Walker" userId="8de436f9-5333-47ce-857d-278802f6784b" providerId="ADAL" clId="{F3308238-AFA9-4CE1-B9A0-FD5D40D02418}" dt="2020-06-10T10:22:54.244" v="276" actId="20577"/>
          <ac:spMkLst>
            <pc:docMk/>
            <pc:sldMk cId="3600832990" sldId="269"/>
            <ac:spMk id="2" creationId="{334E90DA-5215-4917-859B-AE53BA25FA45}"/>
          </ac:spMkLst>
        </pc:spChg>
      </pc:sldChg>
      <pc:sldChg chg="addSp delSp modSp new mod">
        <pc:chgData name="Abi Walker" userId="8de436f9-5333-47ce-857d-278802f6784b" providerId="ADAL" clId="{F3308238-AFA9-4CE1-B9A0-FD5D40D02418}" dt="2020-06-10T10:23:13.656" v="282" actId="1076"/>
        <pc:sldMkLst>
          <pc:docMk/>
          <pc:sldMk cId="347766719" sldId="270"/>
        </pc:sldMkLst>
        <pc:spChg chg="mod">
          <ac:chgData name="Abi Walker" userId="8de436f9-5333-47ce-857d-278802f6784b" providerId="ADAL" clId="{F3308238-AFA9-4CE1-B9A0-FD5D40D02418}" dt="2020-06-10T10:23:06.430" v="279" actId="20577"/>
          <ac:spMkLst>
            <pc:docMk/>
            <pc:sldMk cId="347766719" sldId="270"/>
            <ac:spMk id="2" creationId="{EAA3F976-A4C9-47A5-832A-0069FBD74F6D}"/>
          </ac:spMkLst>
        </pc:spChg>
        <pc:spChg chg="del">
          <ac:chgData name="Abi Walker" userId="8de436f9-5333-47ce-857d-278802f6784b" providerId="ADAL" clId="{F3308238-AFA9-4CE1-B9A0-FD5D40D02418}" dt="2020-06-10T10:23:09.374" v="280" actId="478"/>
          <ac:spMkLst>
            <pc:docMk/>
            <pc:sldMk cId="347766719" sldId="270"/>
            <ac:spMk id="3" creationId="{E87B1BED-F7A7-4679-A155-162049D2CE5A}"/>
          </ac:spMkLst>
        </pc:spChg>
        <pc:picChg chg="add mod">
          <ac:chgData name="Abi Walker" userId="8de436f9-5333-47ce-857d-278802f6784b" providerId="ADAL" clId="{F3308238-AFA9-4CE1-B9A0-FD5D40D02418}" dt="2020-06-10T10:23:13.656" v="282" actId="1076"/>
          <ac:picMkLst>
            <pc:docMk/>
            <pc:sldMk cId="347766719" sldId="270"/>
            <ac:picMk id="4" creationId="{3E739D64-C701-4628-83D8-AF4B7CDA308E}"/>
          </ac:picMkLst>
        </pc:picChg>
      </pc:sldChg>
      <pc:sldChg chg="addSp delSp modSp new mod">
        <pc:chgData name="Abi Walker" userId="8de436f9-5333-47ce-857d-278802f6784b" providerId="ADAL" clId="{F3308238-AFA9-4CE1-B9A0-FD5D40D02418}" dt="2020-06-10T10:24:00.331" v="289" actId="1076"/>
        <pc:sldMkLst>
          <pc:docMk/>
          <pc:sldMk cId="3302062668" sldId="271"/>
        </pc:sldMkLst>
        <pc:spChg chg="mod">
          <ac:chgData name="Abi Walker" userId="8de436f9-5333-47ce-857d-278802f6784b" providerId="ADAL" clId="{F3308238-AFA9-4CE1-B9A0-FD5D40D02418}" dt="2020-06-10T10:23:45.882" v="286" actId="20577"/>
          <ac:spMkLst>
            <pc:docMk/>
            <pc:sldMk cId="3302062668" sldId="271"/>
            <ac:spMk id="2" creationId="{3B08495B-D39E-4DE1-8B19-AB2FA75E8FDD}"/>
          </ac:spMkLst>
        </pc:spChg>
        <pc:spChg chg="del">
          <ac:chgData name="Abi Walker" userId="8de436f9-5333-47ce-857d-278802f6784b" providerId="ADAL" clId="{F3308238-AFA9-4CE1-B9A0-FD5D40D02418}" dt="2020-06-10T10:23:56.954" v="287" actId="478"/>
          <ac:spMkLst>
            <pc:docMk/>
            <pc:sldMk cId="3302062668" sldId="271"/>
            <ac:spMk id="3" creationId="{5E3BF81B-E836-473C-8B7B-FF452C7D4EBD}"/>
          </ac:spMkLst>
        </pc:spChg>
        <pc:picChg chg="add mod">
          <ac:chgData name="Abi Walker" userId="8de436f9-5333-47ce-857d-278802f6784b" providerId="ADAL" clId="{F3308238-AFA9-4CE1-B9A0-FD5D40D02418}" dt="2020-06-10T10:24:00.331" v="289" actId="1076"/>
          <ac:picMkLst>
            <pc:docMk/>
            <pc:sldMk cId="3302062668" sldId="271"/>
            <ac:picMk id="4" creationId="{EB99F23D-20F9-4C71-B258-727DB03B97B4}"/>
          </ac:picMkLst>
        </pc:picChg>
      </pc:sldChg>
      <pc:sldChg chg="addSp delSp modSp new mod">
        <pc:chgData name="Abi Walker" userId="8de436f9-5333-47ce-857d-278802f6784b" providerId="ADAL" clId="{F3308238-AFA9-4CE1-B9A0-FD5D40D02418}" dt="2020-06-10T10:24:37.485" v="295" actId="1076"/>
        <pc:sldMkLst>
          <pc:docMk/>
          <pc:sldMk cId="3519145737" sldId="272"/>
        </pc:sldMkLst>
        <pc:spChg chg="mod">
          <ac:chgData name="Abi Walker" userId="8de436f9-5333-47ce-857d-278802f6784b" providerId="ADAL" clId="{F3308238-AFA9-4CE1-B9A0-FD5D40D02418}" dt="2020-06-10T10:24:31.811" v="292" actId="20577"/>
          <ac:spMkLst>
            <pc:docMk/>
            <pc:sldMk cId="3519145737" sldId="272"/>
            <ac:spMk id="2" creationId="{9772AB58-A110-4C52-83E6-FDB5B9018B90}"/>
          </ac:spMkLst>
        </pc:spChg>
        <pc:spChg chg="del">
          <ac:chgData name="Abi Walker" userId="8de436f9-5333-47ce-857d-278802f6784b" providerId="ADAL" clId="{F3308238-AFA9-4CE1-B9A0-FD5D40D02418}" dt="2020-06-10T10:24:34.708" v="293" actId="478"/>
          <ac:spMkLst>
            <pc:docMk/>
            <pc:sldMk cId="3519145737" sldId="272"/>
            <ac:spMk id="3" creationId="{9EE3DF71-B4BD-43AD-A14E-70E3C7D68494}"/>
          </ac:spMkLst>
        </pc:spChg>
        <pc:picChg chg="add mod">
          <ac:chgData name="Abi Walker" userId="8de436f9-5333-47ce-857d-278802f6784b" providerId="ADAL" clId="{F3308238-AFA9-4CE1-B9A0-FD5D40D02418}" dt="2020-06-10T10:24:37.485" v="295" actId="1076"/>
          <ac:picMkLst>
            <pc:docMk/>
            <pc:sldMk cId="3519145737" sldId="272"/>
            <ac:picMk id="4" creationId="{F9A89A8E-0149-44EE-B67A-015FD1C1A28E}"/>
          </ac:picMkLst>
        </pc:picChg>
      </pc:sldChg>
      <pc:sldChg chg="addSp delSp modSp new mod">
        <pc:chgData name="Abi Walker" userId="8de436f9-5333-47ce-857d-278802f6784b" providerId="ADAL" clId="{F3308238-AFA9-4CE1-B9A0-FD5D40D02418}" dt="2020-06-10T10:26:08.566" v="302" actId="1076"/>
        <pc:sldMkLst>
          <pc:docMk/>
          <pc:sldMk cId="3708369048" sldId="273"/>
        </pc:sldMkLst>
        <pc:spChg chg="mod">
          <ac:chgData name="Abi Walker" userId="8de436f9-5333-47ce-857d-278802f6784b" providerId="ADAL" clId="{F3308238-AFA9-4CE1-B9A0-FD5D40D02418}" dt="2020-06-10T10:26:03.807" v="299" actId="20577"/>
          <ac:spMkLst>
            <pc:docMk/>
            <pc:sldMk cId="3708369048" sldId="273"/>
            <ac:spMk id="2" creationId="{0B622CA8-750A-4A07-A4B0-9798221608EA}"/>
          </ac:spMkLst>
        </pc:spChg>
        <pc:spChg chg="del">
          <ac:chgData name="Abi Walker" userId="8de436f9-5333-47ce-857d-278802f6784b" providerId="ADAL" clId="{F3308238-AFA9-4CE1-B9A0-FD5D40D02418}" dt="2020-06-10T10:26:06.211" v="300" actId="478"/>
          <ac:spMkLst>
            <pc:docMk/>
            <pc:sldMk cId="3708369048" sldId="273"/>
            <ac:spMk id="3" creationId="{A5C7F908-60A6-4A0C-AC6D-3A9FC99CF171}"/>
          </ac:spMkLst>
        </pc:spChg>
        <pc:picChg chg="add mod">
          <ac:chgData name="Abi Walker" userId="8de436f9-5333-47ce-857d-278802f6784b" providerId="ADAL" clId="{F3308238-AFA9-4CE1-B9A0-FD5D40D02418}" dt="2020-06-10T10:26:08.566" v="302" actId="1076"/>
          <ac:picMkLst>
            <pc:docMk/>
            <pc:sldMk cId="3708369048" sldId="273"/>
            <ac:picMk id="4" creationId="{D0A3F590-10E0-4E0E-A27E-4E056ACB7D72}"/>
          </ac:picMkLst>
        </pc:picChg>
      </pc:sldChg>
      <pc:sldChg chg="addSp delSp modSp new mod">
        <pc:chgData name="Abi Walker" userId="8de436f9-5333-47ce-857d-278802f6784b" providerId="ADAL" clId="{F3308238-AFA9-4CE1-B9A0-FD5D40D02418}" dt="2020-06-10T10:26:52.050" v="313"/>
        <pc:sldMkLst>
          <pc:docMk/>
          <pc:sldMk cId="1662865721" sldId="274"/>
        </pc:sldMkLst>
        <pc:spChg chg="mod">
          <ac:chgData name="Abi Walker" userId="8de436f9-5333-47ce-857d-278802f6784b" providerId="ADAL" clId="{F3308238-AFA9-4CE1-B9A0-FD5D40D02418}" dt="2020-06-10T10:26:39.689" v="311" actId="20577"/>
          <ac:spMkLst>
            <pc:docMk/>
            <pc:sldMk cId="1662865721" sldId="274"/>
            <ac:spMk id="2" creationId="{6904F195-C050-4F22-9C10-37BAF618E8C0}"/>
          </ac:spMkLst>
        </pc:spChg>
        <pc:spChg chg="del">
          <ac:chgData name="Abi Walker" userId="8de436f9-5333-47ce-857d-278802f6784b" providerId="ADAL" clId="{F3308238-AFA9-4CE1-B9A0-FD5D40D02418}" dt="2020-06-10T10:26:43.570" v="312" actId="478"/>
          <ac:spMkLst>
            <pc:docMk/>
            <pc:sldMk cId="1662865721" sldId="274"/>
            <ac:spMk id="3" creationId="{90FDDDE8-6E38-4722-AA51-E155F6FA95A5}"/>
          </ac:spMkLst>
        </pc:spChg>
        <pc:picChg chg="add mod">
          <ac:chgData name="Abi Walker" userId="8de436f9-5333-47ce-857d-278802f6784b" providerId="ADAL" clId="{F3308238-AFA9-4CE1-B9A0-FD5D40D02418}" dt="2020-06-10T10:26:52.050" v="313"/>
          <ac:picMkLst>
            <pc:docMk/>
            <pc:sldMk cId="1662865721" sldId="274"/>
            <ac:picMk id="4" creationId="{908C6E8F-79F7-4F85-AAC2-1271949B279C}"/>
          </ac:picMkLst>
        </pc:picChg>
      </pc:sldChg>
      <pc:sldChg chg="new del">
        <pc:chgData name="Abi Walker" userId="8de436f9-5333-47ce-857d-278802f6784b" providerId="ADAL" clId="{F3308238-AFA9-4CE1-B9A0-FD5D40D02418}" dt="2020-06-10T10:27:24.468" v="315" actId="47"/>
        <pc:sldMkLst>
          <pc:docMk/>
          <pc:sldMk cId="1288024630" sldId="275"/>
        </pc:sldMkLst>
      </pc:sldChg>
      <pc:sldChg chg="delSp modSp new mod">
        <pc:chgData name="Abi Walker" userId="8de436f9-5333-47ce-857d-278802f6784b" providerId="ADAL" clId="{F3308238-AFA9-4CE1-B9A0-FD5D40D02418}" dt="2020-06-10T10:28:18.489" v="368" actId="1076"/>
        <pc:sldMkLst>
          <pc:docMk/>
          <pc:sldMk cId="1323924436" sldId="275"/>
        </pc:sldMkLst>
        <pc:spChg chg="mod">
          <ac:chgData name="Abi Walker" userId="8de436f9-5333-47ce-857d-278802f6784b" providerId="ADAL" clId="{F3308238-AFA9-4CE1-B9A0-FD5D40D02418}" dt="2020-06-10T10:28:18.489" v="368" actId="1076"/>
          <ac:spMkLst>
            <pc:docMk/>
            <pc:sldMk cId="1323924436" sldId="275"/>
            <ac:spMk id="2" creationId="{9202BC2A-FAAC-4E92-B9E8-04B7C2E370EC}"/>
          </ac:spMkLst>
        </pc:spChg>
        <pc:spChg chg="del">
          <ac:chgData name="Abi Walker" userId="8de436f9-5333-47ce-857d-278802f6784b" providerId="ADAL" clId="{F3308238-AFA9-4CE1-B9A0-FD5D40D02418}" dt="2020-06-10T10:28:15.052" v="367" actId="478"/>
          <ac:spMkLst>
            <pc:docMk/>
            <pc:sldMk cId="1323924436" sldId="275"/>
            <ac:spMk id="3" creationId="{EA2DB66A-DF99-4219-9944-EB06A9730ABF}"/>
          </ac:spMkLst>
        </pc:spChg>
      </pc:sldChg>
      <pc:sldChg chg="addSp delSp modSp new mod">
        <pc:chgData name="Abi Walker" userId="8de436f9-5333-47ce-857d-278802f6784b" providerId="ADAL" clId="{F3308238-AFA9-4CE1-B9A0-FD5D40D02418}" dt="2020-06-10T10:28:49.738" v="378" actId="1076"/>
        <pc:sldMkLst>
          <pc:docMk/>
          <pc:sldMk cId="1993169729" sldId="276"/>
        </pc:sldMkLst>
        <pc:spChg chg="mod">
          <ac:chgData name="Abi Walker" userId="8de436f9-5333-47ce-857d-278802f6784b" providerId="ADAL" clId="{F3308238-AFA9-4CE1-B9A0-FD5D40D02418}" dt="2020-06-10T10:28:38.063" v="374" actId="20577"/>
          <ac:spMkLst>
            <pc:docMk/>
            <pc:sldMk cId="1993169729" sldId="276"/>
            <ac:spMk id="2" creationId="{502E63C4-2D6B-4AD8-9549-76DAE98F1E9D}"/>
          </ac:spMkLst>
        </pc:spChg>
        <pc:spChg chg="del">
          <ac:chgData name="Abi Walker" userId="8de436f9-5333-47ce-857d-278802f6784b" providerId="ADAL" clId="{F3308238-AFA9-4CE1-B9A0-FD5D40D02418}" dt="2020-06-10T10:28:40.818" v="375" actId="478"/>
          <ac:spMkLst>
            <pc:docMk/>
            <pc:sldMk cId="1993169729" sldId="276"/>
            <ac:spMk id="3" creationId="{75DA738A-5EDC-4871-A7C1-463B097B8DB8}"/>
          </ac:spMkLst>
        </pc:spChg>
        <pc:picChg chg="add mod">
          <ac:chgData name="Abi Walker" userId="8de436f9-5333-47ce-857d-278802f6784b" providerId="ADAL" clId="{F3308238-AFA9-4CE1-B9A0-FD5D40D02418}" dt="2020-06-10T10:28:49.738" v="378" actId="1076"/>
          <ac:picMkLst>
            <pc:docMk/>
            <pc:sldMk cId="1993169729" sldId="276"/>
            <ac:picMk id="4" creationId="{C8E9D636-51AD-486B-8910-F2223233B819}"/>
          </ac:picMkLst>
        </pc:picChg>
      </pc:sldChg>
      <pc:sldChg chg="addSp delSp modSp new mod">
        <pc:chgData name="Abi Walker" userId="8de436f9-5333-47ce-857d-278802f6784b" providerId="ADAL" clId="{F3308238-AFA9-4CE1-B9A0-FD5D40D02418}" dt="2020-06-10T10:30:26.762" v="391" actId="1076"/>
        <pc:sldMkLst>
          <pc:docMk/>
          <pc:sldMk cId="3784689107" sldId="277"/>
        </pc:sldMkLst>
        <pc:spChg chg="mod">
          <ac:chgData name="Abi Walker" userId="8de436f9-5333-47ce-857d-278802f6784b" providerId="ADAL" clId="{F3308238-AFA9-4CE1-B9A0-FD5D40D02418}" dt="2020-06-10T10:30:02.954" v="387" actId="20577"/>
          <ac:spMkLst>
            <pc:docMk/>
            <pc:sldMk cId="3784689107" sldId="277"/>
            <ac:spMk id="2" creationId="{3425AA55-1F22-488C-A246-DA1072FA4D77}"/>
          </ac:spMkLst>
        </pc:spChg>
        <pc:spChg chg="del">
          <ac:chgData name="Abi Walker" userId="8de436f9-5333-47ce-857d-278802f6784b" providerId="ADAL" clId="{F3308238-AFA9-4CE1-B9A0-FD5D40D02418}" dt="2020-06-10T10:30:06.581" v="388" actId="478"/>
          <ac:spMkLst>
            <pc:docMk/>
            <pc:sldMk cId="3784689107" sldId="277"/>
            <ac:spMk id="3" creationId="{6D6462A5-150F-4C4F-82AA-B5ED3E55E80E}"/>
          </ac:spMkLst>
        </pc:spChg>
        <pc:picChg chg="add mod">
          <ac:chgData name="Abi Walker" userId="8de436f9-5333-47ce-857d-278802f6784b" providerId="ADAL" clId="{F3308238-AFA9-4CE1-B9A0-FD5D40D02418}" dt="2020-06-10T10:30:26.762" v="391" actId="1076"/>
          <ac:picMkLst>
            <pc:docMk/>
            <pc:sldMk cId="3784689107" sldId="277"/>
            <ac:picMk id="4" creationId="{2E06CADA-E858-4F42-9F22-36631ABE621B}"/>
          </ac:picMkLst>
        </pc:picChg>
      </pc:sldChg>
      <pc:sldChg chg="addSp delSp modSp new mod">
        <pc:chgData name="Abi Walker" userId="8de436f9-5333-47ce-857d-278802f6784b" providerId="ADAL" clId="{F3308238-AFA9-4CE1-B9A0-FD5D40D02418}" dt="2020-06-10T10:29:38.764" v="385" actId="1076"/>
        <pc:sldMkLst>
          <pc:docMk/>
          <pc:sldMk cId="2460828689" sldId="278"/>
        </pc:sldMkLst>
        <pc:spChg chg="mod">
          <ac:chgData name="Abi Walker" userId="8de436f9-5333-47ce-857d-278802f6784b" providerId="ADAL" clId="{F3308238-AFA9-4CE1-B9A0-FD5D40D02418}" dt="2020-06-10T10:29:28.450" v="381" actId="20577"/>
          <ac:spMkLst>
            <pc:docMk/>
            <pc:sldMk cId="2460828689" sldId="278"/>
            <ac:spMk id="2" creationId="{633F2249-029D-4CFE-BEEB-8D15FBB3D318}"/>
          </ac:spMkLst>
        </pc:spChg>
        <pc:spChg chg="del">
          <ac:chgData name="Abi Walker" userId="8de436f9-5333-47ce-857d-278802f6784b" providerId="ADAL" clId="{F3308238-AFA9-4CE1-B9A0-FD5D40D02418}" dt="2020-06-10T10:29:32.799" v="382" actId="478"/>
          <ac:spMkLst>
            <pc:docMk/>
            <pc:sldMk cId="2460828689" sldId="278"/>
            <ac:spMk id="3" creationId="{57FC3A5F-0CBE-468F-9E47-1788FF582437}"/>
          </ac:spMkLst>
        </pc:spChg>
        <pc:picChg chg="add mod">
          <ac:chgData name="Abi Walker" userId="8de436f9-5333-47ce-857d-278802f6784b" providerId="ADAL" clId="{F3308238-AFA9-4CE1-B9A0-FD5D40D02418}" dt="2020-06-10T10:29:38.764" v="385" actId="1076"/>
          <ac:picMkLst>
            <pc:docMk/>
            <pc:sldMk cId="2460828689" sldId="278"/>
            <ac:picMk id="4" creationId="{D24D456A-C4EE-48E6-86FB-F5FE07EC2B8D}"/>
          </ac:picMkLst>
        </pc:picChg>
      </pc:sldChg>
      <pc:sldChg chg="addSp delSp modSp new mod">
        <pc:chgData name="Abi Walker" userId="8de436f9-5333-47ce-857d-278802f6784b" providerId="ADAL" clId="{F3308238-AFA9-4CE1-B9A0-FD5D40D02418}" dt="2020-06-10T10:31:35.430" v="399" actId="1076"/>
        <pc:sldMkLst>
          <pc:docMk/>
          <pc:sldMk cId="1215538283" sldId="279"/>
        </pc:sldMkLst>
        <pc:spChg chg="mod">
          <ac:chgData name="Abi Walker" userId="8de436f9-5333-47ce-857d-278802f6784b" providerId="ADAL" clId="{F3308238-AFA9-4CE1-B9A0-FD5D40D02418}" dt="2020-06-10T10:31:25.560" v="395" actId="20577"/>
          <ac:spMkLst>
            <pc:docMk/>
            <pc:sldMk cId="1215538283" sldId="279"/>
            <ac:spMk id="2" creationId="{D87C7047-B1EE-4615-95BC-6F8900E9EB3F}"/>
          </ac:spMkLst>
        </pc:spChg>
        <pc:spChg chg="del">
          <ac:chgData name="Abi Walker" userId="8de436f9-5333-47ce-857d-278802f6784b" providerId="ADAL" clId="{F3308238-AFA9-4CE1-B9A0-FD5D40D02418}" dt="2020-06-10T10:31:30.462" v="396" actId="478"/>
          <ac:spMkLst>
            <pc:docMk/>
            <pc:sldMk cId="1215538283" sldId="279"/>
            <ac:spMk id="3" creationId="{F6693518-7283-4CD8-B42D-CFAB7BF26936}"/>
          </ac:spMkLst>
        </pc:spChg>
        <pc:picChg chg="add mod">
          <ac:chgData name="Abi Walker" userId="8de436f9-5333-47ce-857d-278802f6784b" providerId="ADAL" clId="{F3308238-AFA9-4CE1-B9A0-FD5D40D02418}" dt="2020-06-10T10:31:35.430" v="399" actId="1076"/>
          <ac:picMkLst>
            <pc:docMk/>
            <pc:sldMk cId="1215538283" sldId="279"/>
            <ac:picMk id="4" creationId="{FC8D0B9E-8256-476B-A51C-221011F11FEC}"/>
          </ac:picMkLst>
        </pc:picChg>
      </pc:sldChg>
      <pc:sldChg chg="addSp delSp modSp new mod">
        <pc:chgData name="Abi Walker" userId="8de436f9-5333-47ce-857d-278802f6784b" providerId="ADAL" clId="{F3308238-AFA9-4CE1-B9A0-FD5D40D02418}" dt="2020-06-10T10:33:37.415" v="408" actId="1076"/>
        <pc:sldMkLst>
          <pc:docMk/>
          <pc:sldMk cId="3179707840" sldId="280"/>
        </pc:sldMkLst>
        <pc:spChg chg="mod">
          <ac:chgData name="Abi Walker" userId="8de436f9-5333-47ce-857d-278802f6784b" providerId="ADAL" clId="{F3308238-AFA9-4CE1-B9A0-FD5D40D02418}" dt="2020-06-10T10:33:21.401" v="402" actId="20577"/>
          <ac:spMkLst>
            <pc:docMk/>
            <pc:sldMk cId="3179707840" sldId="280"/>
            <ac:spMk id="2" creationId="{10E2E5DC-23EE-4581-A566-1F1C7C9B6935}"/>
          </ac:spMkLst>
        </pc:spChg>
        <pc:spChg chg="del">
          <ac:chgData name="Abi Walker" userId="8de436f9-5333-47ce-857d-278802f6784b" providerId="ADAL" clId="{F3308238-AFA9-4CE1-B9A0-FD5D40D02418}" dt="2020-06-10T10:33:24.934" v="403" actId="478"/>
          <ac:spMkLst>
            <pc:docMk/>
            <pc:sldMk cId="3179707840" sldId="280"/>
            <ac:spMk id="3" creationId="{5F343808-32B3-4F69-AF26-40B8AE9D0978}"/>
          </ac:spMkLst>
        </pc:spChg>
        <pc:spChg chg="add del mod">
          <ac:chgData name="Abi Walker" userId="8de436f9-5333-47ce-857d-278802f6784b" providerId="ADAL" clId="{F3308238-AFA9-4CE1-B9A0-FD5D40D02418}" dt="2020-06-10T10:33:27.877" v="405" actId="478"/>
          <ac:spMkLst>
            <pc:docMk/>
            <pc:sldMk cId="3179707840" sldId="280"/>
            <ac:spMk id="4" creationId="{DEB46D1B-4FBA-4829-9D80-6C4023CD1CD6}"/>
          </ac:spMkLst>
        </pc:spChg>
        <pc:picChg chg="add mod">
          <ac:chgData name="Abi Walker" userId="8de436f9-5333-47ce-857d-278802f6784b" providerId="ADAL" clId="{F3308238-AFA9-4CE1-B9A0-FD5D40D02418}" dt="2020-06-10T10:33:37.415" v="408" actId="1076"/>
          <ac:picMkLst>
            <pc:docMk/>
            <pc:sldMk cId="3179707840" sldId="280"/>
            <ac:picMk id="5" creationId="{8F161D70-584D-4BEF-9FA0-994936F79FB1}"/>
          </ac:picMkLst>
        </pc:picChg>
      </pc:sldChg>
    </pc:docChg>
  </pc:docChgLst>
  <pc:docChgLst>
    <pc:chgData name="Abi Walker" userId="8de436f9-5333-47ce-857d-278802f6784b" providerId="ADAL" clId="{06845A92-23FA-46E6-945D-1D2C1BB33FC9}"/>
    <pc:docChg chg="modSld">
      <pc:chgData name="Abi Walker" userId="8de436f9-5333-47ce-857d-278802f6784b" providerId="ADAL" clId="{06845A92-23FA-46E6-945D-1D2C1BB33FC9}" dt="2020-07-14T08:21:15.352" v="16" actId="20577"/>
      <pc:docMkLst>
        <pc:docMk/>
      </pc:docMkLst>
      <pc:sldChg chg="modSp mod">
        <pc:chgData name="Abi Walker" userId="8de436f9-5333-47ce-857d-278802f6784b" providerId="ADAL" clId="{06845A92-23FA-46E6-945D-1D2C1BB33FC9}" dt="2020-07-14T08:21:15.352" v="16" actId="20577"/>
        <pc:sldMkLst>
          <pc:docMk/>
          <pc:sldMk cId="2658890883" sldId="256"/>
        </pc:sldMkLst>
        <pc:spChg chg="mod">
          <ac:chgData name="Abi Walker" userId="8de436f9-5333-47ce-857d-278802f6784b" providerId="ADAL" clId="{06845A92-23FA-46E6-945D-1D2C1BB33FC9}" dt="2020-07-14T08:21:15.352" v="16" actId="20577"/>
          <ac:spMkLst>
            <pc:docMk/>
            <pc:sldMk cId="2658890883" sldId="256"/>
            <ac:spMk id="2" creationId="{E798274E-8CD0-430A-A7AF-0E058468888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CDC52-880C-4C44-9BA6-9DB1E93C4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747EB9-3F21-40A9-AFDD-F12727E9E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A122C-1FED-43FC-A7E3-FE983CE44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61F09-8FA0-48C6-8D52-7EAB1641532A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2658DF-E9BD-4A72-8DF0-C8E8FA9FD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8180-DBA4-4327-B825-70DDD2475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ECDDA-4DB4-4B9A-AD99-F2316B60AE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420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66C48-37DE-434F-B450-7643EDE58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2ED228-0347-4AEC-B3AA-D7EBF9D518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883EF-67EE-49E7-84E5-DBFEA704B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61F09-8FA0-48C6-8D52-7EAB1641532A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7C032-34D4-4A09-AB96-117312AEB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16134-CDC1-475E-9CDF-F3AF8A740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ECDDA-4DB4-4B9A-AD99-F2316B60AE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834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28596E-1DF8-4A4D-B7FB-ED53F6726E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FE372B-9F02-4A4F-8C2D-D9DA781387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22955-5566-4BD4-B204-C9F75449C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61F09-8FA0-48C6-8D52-7EAB1641532A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1BE35-F8FF-4EEA-93A5-9A5817E61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D7E24-00FA-45E6-BD10-DAC16C294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ECDDA-4DB4-4B9A-AD99-F2316B60AE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152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6FBCB-43A3-4521-88F2-7CECD9427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39D44-760E-4507-A6AB-39E133B12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CB2F1-8B34-4456-9208-34A8AF68E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61F09-8FA0-48C6-8D52-7EAB1641532A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70471-8BFE-4487-9802-DB2CECD2F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538CA-1EBE-4680-B947-A380EAF74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ECDDA-4DB4-4B9A-AD99-F2316B60AE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4797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C093A-F0A7-457B-9B7D-F8198FA90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5BD9-B0A3-4A60-97F3-9693A6B2B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42F1A-5A1C-45E2-8C49-EFE96FE54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61F09-8FA0-48C6-8D52-7EAB1641532A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D660E-35AE-463B-B08F-5A3F9E9FE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6A2C3-EA29-433F-8E94-39A351250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ECDDA-4DB4-4B9A-AD99-F2316B60AE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393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F0088-2BB1-497E-ACC8-BDF7CAB12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591C3-C378-4D44-A121-D917D816DE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0E5C01-36E1-410B-8C60-640CB1894B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DC0FC1-5148-41F7-AB32-E1B674256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61F09-8FA0-48C6-8D52-7EAB1641532A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A4D6EE-2102-4E79-B979-F4BB3B4AB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AD7F09-ECDD-432D-AF4E-B8713D0AF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ECDDA-4DB4-4B9A-AD99-F2316B60AE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599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4F03A-8D35-41CF-B5A5-2EFC2CC4B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7F0235-90A5-409E-9430-587F3C23F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7A1EBC-D4F6-47A9-A7DD-3B77A23C9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125A9A-4630-4990-B223-2FB7F9C2A2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04AED1-D9FB-4FBC-99A6-96CA7A90E5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7D967D-4C65-45E0-AB09-69C0CEB60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61F09-8FA0-48C6-8D52-7EAB1641532A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65EF08-8432-4DC7-BB13-1F3AC5C85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6CB7E7-1840-435B-9C24-C54D55BED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ECDDA-4DB4-4B9A-AD99-F2316B60AE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547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0750E-9F53-4E09-8CDC-8F4F442EB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5D9C6C-2B10-424A-8CE0-FC598823B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61F09-8FA0-48C6-8D52-7EAB1641532A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BDCC16-C371-4276-BAA7-D24B9FB15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65CF07-1AA1-4B55-AAEF-B02BAB3D0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ECDDA-4DB4-4B9A-AD99-F2316B60AE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603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B17816-819A-4FC3-AC92-4F275E60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61F09-8FA0-48C6-8D52-7EAB1641532A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E57AA5-57C4-438F-A2DD-8B28BB7F4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74921B-EC32-427C-B36F-6BC79DF18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ECDDA-4DB4-4B9A-AD99-F2316B60AE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023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6D61B-D2A2-4A21-B79D-945B77EA6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F8BCD-7C12-4DE1-A219-B94821681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B566CA-61F1-409E-B7F1-94CDDB0F6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66588E-538F-4489-B15E-7B2ABCB51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61F09-8FA0-48C6-8D52-7EAB1641532A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7B9AB6-AB8B-4E43-ADDB-5341EC21D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CD970-980D-44DF-870C-B933ED5A0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ECDDA-4DB4-4B9A-AD99-F2316B60AE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9334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EB8B8-3E5C-4E97-A7EB-D32B2CFCC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1EAD31-79EB-47B3-A822-47564325DC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E4E1E0-10A4-4C89-97BF-3A8F410F8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62C499-B978-46EA-81EE-861D7A1AB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61F09-8FA0-48C6-8D52-7EAB1641532A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33F7CF-6C61-482C-9ABE-C634912E7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1E9D5C-0058-4A1F-8BC4-7EE49D5EB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ECDDA-4DB4-4B9A-AD99-F2316B60AE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3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EE3B63-DFF0-4070-8DAD-669613020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D8C9CC-3890-4C93-A528-936CF9226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5B4C2-6EE6-49F5-A42A-6A9E25EBA6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61F09-8FA0-48C6-8D52-7EAB1641532A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FD33B-6283-4B78-BE5D-43E43183F1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241D1-DF91-4D0C-A987-AF19AE43B8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ECDDA-4DB4-4B9A-AD99-F2316B60AEB1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6F0919-45FF-47F0-8700-9ECB1DA2C53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744" y="540662"/>
            <a:ext cx="2299716" cy="8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95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8274E-8CD0-430A-A7AF-0E05846888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8653" y="1944546"/>
            <a:ext cx="9823048" cy="1056130"/>
          </a:xfrm>
        </p:spPr>
        <p:txBody>
          <a:bodyPr>
            <a:normAutofit/>
          </a:bodyPr>
          <a:lstStyle/>
          <a:p>
            <a:r>
              <a:rPr lang="en-GB" dirty="0"/>
              <a:t>Global Quiz </a:t>
            </a:r>
          </a:p>
        </p:txBody>
      </p:sp>
      <p:pic>
        <p:nvPicPr>
          <p:cNvPr id="1028" name="Picture 4" descr="Cartoon Earth Spinning Gif (With images) | Animated gif art ...">
            <a:extLst>
              <a:ext uri="{FF2B5EF4-FFF2-40B4-BE49-F238E27FC236}">
                <a16:creationId xmlns:a16="http://schemas.microsoft.com/office/drawing/2014/main" id="{E6C3CF05-7C6B-406C-BB94-B8D40BE88C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342" y="2971909"/>
            <a:ext cx="3142616" cy="314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EE9A81-3F1E-4222-A967-8616153AC57B}"/>
              </a:ext>
            </a:extLst>
          </p:cNvPr>
          <p:cNvSpPr txBox="1"/>
          <p:nvPr/>
        </p:nvSpPr>
        <p:spPr>
          <a:xfrm>
            <a:off x="3518703" y="3287210"/>
            <a:ext cx="46298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There are four rounds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Five questions per round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Only ONE winner….</a:t>
            </a:r>
          </a:p>
        </p:txBody>
      </p:sp>
    </p:spTree>
    <p:extLst>
      <p:ext uri="{BB962C8B-B14F-4D97-AF65-F5344CB8AC3E}">
        <p14:creationId xmlns:p14="http://schemas.microsoft.com/office/powerpoint/2010/main" val="2658890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8495B-D39E-4DE1-8B19-AB2FA75E8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2) </a:t>
            </a:r>
          </a:p>
        </p:txBody>
      </p:sp>
      <p:pic>
        <p:nvPicPr>
          <p:cNvPr id="4" name="Picture 2" descr="IMA">
            <a:extLst>
              <a:ext uri="{FF2B5EF4-FFF2-40B4-BE49-F238E27FC236}">
                <a16:creationId xmlns:a16="http://schemas.microsoft.com/office/drawing/2014/main" id="{EB99F23D-20F9-4C71-B258-727DB03B9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268" y="1690688"/>
            <a:ext cx="7460223" cy="425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062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2AB58-A110-4C52-83E6-FDB5B9018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3)</a:t>
            </a:r>
          </a:p>
        </p:txBody>
      </p:sp>
      <p:pic>
        <p:nvPicPr>
          <p:cNvPr id="4" name="Picture 4" descr="Albania Flag">
            <a:extLst>
              <a:ext uri="{FF2B5EF4-FFF2-40B4-BE49-F238E27FC236}">
                <a16:creationId xmlns:a16="http://schemas.microsoft.com/office/drawing/2014/main" id="{F9A89A8E-0149-44EE-B67A-015FD1C1A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354" y="1158949"/>
            <a:ext cx="6813306" cy="454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145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22CA8-750A-4A07-A4B0-979822160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4) </a:t>
            </a:r>
          </a:p>
        </p:txBody>
      </p:sp>
      <p:pic>
        <p:nvPicPr>
          <p:cNvPr id="4" name="Picture 2" descr="Iraq - Wikipedia">
            <a:extLst>
              <a:ext uri="{FF2B5EF4-FFF2-40B4-BE49-F238E27FC236}">
                <a16:creationId xmlns:a16="http://schemas.microsoft.com/office/drawing/2014/main" id="{D0A3F590-10E0-4E0E-A27E-4E056ACB7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470" y="1201331"/>
            <a:ext cx="6683006" cy="445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369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4F195-C050-4F22-9C10-37BAF618E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5)</a:t>
            </a:r>
          </a:p>
        </p:txBody>
      </p:sp>
      <p:pic>
        <p:nvPicPr>
          <p:cNvPr id="4" name="Picture 4" descr="Eritrea - Flagge in Lexikon und Shop">
            <a:extLst>
              <a:ext uri="{FF2B5EF4-FFF2-40B4-BE49-F238E27FC236}">
                <a16:creationId xmlns:a16="http://schemas.microsoft.com/office/drawing/2014/main" id="{908C6E8F-79F7-4F85-AAC2-1271949B2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409" y="1690493"/>
            <a:ext cx="8083182" cy="404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865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2BC2A-FAAC-4E92-B9E8-04B7C2E37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365375"/>
            <a:ext cx="10515600" cy="1325563"/>
          </a:xfrm>
        </p:spPr>
        <p:txBody>
          <a:bodyPr/>
          <a:lstStyle/>
          <a:p>
            <a:r>
              <a:rPr lang="en-GB" dirty="0"/>
              <a:t>Round 3- Famous landmarks and where to find them! </a:t>
            </a:r>
          </a:p>
        </p:txBody>
      </p:sp>
    </p:spTree>
    <p:extLst>
      <p:ext uri="{BB962C8B-B14F-4D97-AF65-F5344CB8AC3E}">
        <p14:creationId xmlns:p14="http://schemas.microsoft.com/office/powerpoint/2010/main" val="1323924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E63C4-2D6B-4AD8-9549-76DAE98F1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E9D636-51AD-486B-8910-F2223233B81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873" y="1480298"/>
            <a:ext cx="5815784" cy="38974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3169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F2249-029D-4CFE-BEEB-8D15FBB3D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4D456A-C4EE-48E6-86FB-F5FE07EC2B8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244" y="837882"/>
            <a:ext cx="6991441" cy="46158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0828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5AA55-1F22-488C-A246-DA1072FA4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06CADA-E858-4F42-9F22-36631ABE621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645" y="903196"/>
            <a:ext cx="6338298" cy="44199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4689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C7047-B1EE-4615-95BC-6F8900E9E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8D0B9E-8256-476B-A51C-221011F11FE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159" y="944403"/>
            <a:ext cx="6338298" cy="49691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5538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2E5DC-23EE-4581-A566-1F1C7C9B6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161D70-584D-4BEF-9FA0-994936F79FB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158" y="1001167"/>
            <a:ext cx="6305641" cy="41913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9707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FCF94-15DF-40D3-A096-963D38008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53" y="319338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Round 1: Food Round – in which country are these dishes traditionally eaten?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93267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97733-79E7-4842-B553-30779C642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9828" y="2766218"/>
            <a:ext cx="10515600" cy="1325563"/>
          </a:xfrm>
        </p:spPr>
        <p:txBody>
          <a:bodyPr/>
          <a:lstStyle/>
          <a:p>
            <a:r>
              <a:rPr lang="en-GB" dirty="0"/>
              <a:t>Round 4 - </a:t>
            </a:r>
            <a:r>
              <a:rPr lang="en-GB" dirty="0" err="1"/>
              <a:t>Rockin</a:t>
            </a:r>
            <a:r>
              <a:rPr lang="en-GB" dirty="0"/>
              <a:t>’ All Over The World..</a:t>
            </a:r>
          </a:p>
        </p:txBody>
      </p:sp>
    </p:spTree>
    <p:extLst>
      <p:ext uri="{BB962C8B-B14F-4D97-AF65-F5344CB8AC3E}">
        <p14:creationId xmlns:p14="http://schemas.microsoft.com/office/powerpoint/2010/main" val="3379063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D002D-B2F9-43FA-8955-74EE35319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947" y="437561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1) ABBA famously won the Eurovision song contest with their hit ‘Waterloo’ … what year was this iconic win? </a:t>
            </a:r>
          </a:p>
        </p:txBody>
      </p:sp>
      <p:pic>
        <p:nvPicPr>
          <p:cNvPr id="4098" name="Picture 2" descr="Belgium: ABBA's 'Waterloo' Named Best Eurovision Entry of All Time ...">
            <a:extLst>
              <a:ext uri="{FF2B5EF4-FFF2-40B4-BE49-F238E27FC236}">
                <a16:creationId xmlns:a16="http://schemas.microsoft.com/office/drawing/2014/main" id="{8CB4265C-6EB4-4B29-A781-719A16F17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250" y="377920"/>
            <a:ext cx="5401800" cy="359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2915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FE729-B70C-4A25-92CB-8E4190179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116" y="2491636"/>
            <a:ext cx="10515600" cy="1325563"/>
          </a:xfrm>
        </p:spPr>
        <p:txBody>
          <a:bodyPr/>
          <a:lstStyle/>
          <a:p>
            <a:r>
              <a:rPr lang="en-GB" dirty="0"/>
              <a:t>2) Which country does this national anthem belong to? </a:t>
            </a:r>
          </a:p>
        </p:txBody>
      </p:sp>
      <p:pic>
        <p:nvPicPr>
          <p:cNvPr id="4" name="Brazil - Long">
            <a:hlinkClick r:id="" action="ppaction://media"/>
            <a:extLst>
              <a:ext uri="{FF2B5EF4-FFF2-40B4-BE49-F238E27FC236}">
                <a16:creationId xmlns:a16="http://schemas.microsoft.com/office/drawing/2014/main" id="{018FD32E-04E1-4129-B90C-DAC04F7487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332.91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20316" y="41023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6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63B54-E5A9-4216-A2DE-5400C60B4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423" y="1329071"/>
            <a:ext cx="10515600" cy="2583822"/>
          </a:xfrm>
        </p:spPr>
        <p:txBody>
          <a:bodyPr>
            <a:normAutofit/>
          </a:bodyPr>
          <a:lstStyle/>
          <a:p>
            <a:r>
              <a:rPr lang="en-GB" dirty="0"/>
              <a:t>3) Can you name this artist and song?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Bonus point if you can name the international event that this song was created for! </a:t>
            </a:r>
          </a:p>
        </p:txBody>
      </p:sp>
      <p:pic>
        <p:nvPicPr>
          <p:cNvPr id="4" name="Waka Waka (This Time for Africa) - Shakira 🎵">
            <a:hlinkClick r:id="" action="ppaction://media"/>
            <a:extLst>
              <a:ext uri="{FF2B5EF4-FFF2-40B4-BE49-F238E27FC236}">
                <a16:creationId xmlns:a16="http://schemas.microsoft.com/office/drawing/2014/main" id="{2D79F38A-D132-4536-BF8C-D7BAADE13F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736" end="20032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42614" y="4924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9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7CEDD-0C3D-42C1-AB80-563ED04EA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6786" y="1449645"/>
            <a:ext cx="8348330" cy="3249945"/>
          </a:xfrm>
        </p:spPr>
        <p:txBody>
          <a:bodyPr/>
          <a:lstStyle/>
          <a:p>
            <a:r>
              <a:rPr lang="en-GB" dirty="0"/>
              <a:t>4) K-Pop is a genre of pop music which originates in what country?   </a:t>
            </a:r>
          </a:p>
        </p:txBody>
      </p:sp>
      <p:pic>
        <p:nvPicPr>
          <p:cNvPr id="5" name="Graphic 4" descr="Microphone">
            <a:extLst>
              <a:ext uri="{FF2B5EF4-FFF2-40B4-BE49-F238E27FC236}">
                <a16:creationId xmlns:a16="http://schemas.microsoft.com/office/drawing/2014/main" id="{D0A87C79-3327-40A2-AA9A-0B12A1559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631411">
            <a:off x="9240950" y="3768597"/>
            <a:ext cx="1861986" cy="186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06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2D521-3845-4CB8-B497-7B1DE7D04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690" y="2766218"/>
            <a:ext cx="10515600" cy="1325563"/>
          </a:xfrm>
        </p:spPr>
        <p:txBody>
          <a:bodyPr/>
          <a:lstStyle/>
          <a:p>
            <a:r>
              <a:rPr lang="en-GB" dirty="0"/>
              <a:t>5) Which South African singer had a hit in 1988 with ‘Umqombothi’?</a:t>
            </a:r>
          </a:p>
        </p:txBody>
      </p:sp>
      <p:pic>
        <p:nvPicPr>
          <p:cNvPr id="1026" name="Picture 2" descr="Flag of South Africa - Wikipedia">
            <a:extLst>
              <a:ext uri="{FF2B5EF4-FFF2-40B4-BE49-F238E27FC236}">
                <a16:creationId xmlns:a16="http://schemas.microsoft.com/office/drawing/2014/main" id="{5D00FE6C-6A54-40FA-84C9-8AD0D40E1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690" y="370391"/>
            <a:ext cx="2879830" cy="191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Beer Mug Images, Stock Photos &amp; Vectors | Shutterstock">
            <a:extLst>
              <a:ext uri="{FF2B5EF4-FFF2-40B4-BE49-F238E27FC236}">
                <a16:creationId xmlns:a16="http://schemas.microsoft.com/office/drawing/2014/main" id="{9D9D5995-B50F-4872-9F94-C96AD0479D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8"/>
          <a:stretch/>
        </p:blipFill>
        <p:spPr bwMode="auto">
          <a:xfrm>
            <a:off x="7809294" y="3587974"/>
            <a:ext cx="2476500" cy="247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382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E35AD-B177-4864-A6FA-94FDACD18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959" y="2766218"/>
            <a:ext cx="3671138" cy="1325563"/>
          </a:xfrm>
        </p:spPr>
        <p:txBody>
          <a:bodyPr>
            <a:noAutofit/>
          </a:bodyPr>
          <a:lstStyle/>
          <a:p>
            <a:r>
              <a:rPr lang="en-GB" sz="3200" dirty="0"/>
              <a:t>1) Jollof Rice – A spicy tomato one-pot rice dish perfect with chicken</a:t>
            </a:r>
            <a:br>
              <a:rPr lang="en-GB" sz="3200" dirty="0"/>
            </a:br>
            <a:r>
              <a:rPr lang="en-GB" sz="3200" dirty="0"/>
              <a:t> </a:t>
            </a:r>
          </a:p>
        </p:txBody>
      </p:sp>
      <p:pic>
        <p:nvPicPr>
          <p:cNvPr id="4" name="Picture 3" descr="Recipe: West African - style Jollof rice | Sainsbury's">
            <a:extLst>
              <a:ext uri="{FF2B5EF4-FFF2-40B4-BE49-F238E27FC236}">
                <a16:creationId xmlns:a16="http://schemas.microsoft.com/office/drawing/2014/main" id="{91B3FC81-CAF1-49B9-A842-12DD64A5279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255" y="1719824"/>
            <a:ext cx="6945786" cy="39632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7366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080C3-FAA8-4AD6-8D6E-D9427F706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4836"/>
            <a:ext cx="4900448" cy="2882571"/>
          </a:xfrm>
        </p:spPr>
        <p:txBody>
          <a:bodyPr>
            <a:normAutofit/>
          </a:bodyPr>
          <a:lstStyle/>
          <a:p>
            <a:r>
              <a:rPr lang="en-GB" sz="2800" dirty="0"/>
              <a:t>2) Masala </a:t>
            </a:r>
            <a:r>
              <a:rPr lang="en-GB" sz="2800" dirty="0" err="1"/>
              <a:t>Dosa</a:t>
            </a:r>
            <a:r>
              <a:rPr lang="en-GB" sz="2800" dirty="0"/>
              <a:t> - A thin and crisp fermented batter pancake with a spicy potato filling. Usually served with a lentil preparation called sambar.</a:t>
            </a:r>
            <a:br>
              <a:rPr lang="en-GB" sz="2800" dirty="0"/>
            </a:br>
            <a:r>
              <a:rPr lang="en-GB" sz="28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2366C-DD53-43B3-B795-326EA1EC77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two crispy masala dosa rolled and placed in a round plate along with bowls of sambar, chutney and potato masala">
            <a:extLst>
              <a:ext uri="{FF2B5EF4-FFF2-40B4-BE49-F238E27FC236}">
                <a16:creationId xmlns:a16="http://schemas.microsoft.com/office/drawing/2014/main" id="{A7276FE3-CD92-42F4-BF5E-B3F360CC842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911" y="1672828"/>
            <a:ext cx="3896625" cy="46569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9343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D5721-3F24-478F-A0E2-BFAE9E593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3331"/>
            <a:ext cx="3867150" cy="4351338"/>
          </a:xfrm>
        </p:spPr>
        <p:txBody>
          <a:bodyPr>
            <a:noAutofit/>
          </a:bodyPr>
          <a:lstStyle/>
          <a:p>
            <a:r>
              <a:rPr lang="en-GB" sz="2800" dirty="0"/>
              <a:t>3) Kibbeh -  made of bulgur wheat, chopped onions, finely ground meat (beef, lamb), chilies, and spices. Kibbeh can be baked or fried.</a:t>
            </a:r>
            <a:br>
              <a:rPr lang="en-GB" sz="2800" dirty="0"/>
            </a:br>
            <a:endParaRPr lang="en-GB" sz="2800" dirty="0"/>
          </a:p>
        </p:txBody>
      </p:sp>
      <p:pic>
        <p:nvPicPr>
          <p:cNvPr id="4" name="Picture 3" descr="Kibbeh on a plate served with Greek dip">
            <a:extLst>
              <a:ext uri="{FF2B5EF4-FFF2-40B4-BE49-F238E27FC236}">
                <a16:creationId xmlns:a16="http://schemas.microsoft.com/office/drawing/2014/main" id="{C280EC76-E303-4AE7-8937-EF6B920FEC8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977" y="528637"/>
            <a:ext cx="3867150" cy="5800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9288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670DF-8496-4DA8-9620-8ADDA4929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601" y="3072195"/>
            <a:ext cx="5848350" cy="1325563"/>
          </a:xfrm>
        </p:spPr>
        <p:txBody>
          <a:bodyPr>
            <a:noAutofit/>
          </a:bodyPr>
          <a:lstStyle/>
          <a:p>
            <a:r>
              <a:rPr lang="en-GB" sz="2800" dirty="0"/>
              <a:t>4) Ceviche - Chunks of raw fish marinated in lime juice, mixed with onions, chili peppers, and garlic. Fish bone broth, salt, and pepper are used for seasoning.</a:t>
            </a:r>
            <a:br>
              <a:rPr lang="en-GB" sz="2800" dirty="0"/>
            </a:br>
            <a:endParaRPr lang="en-GB" sz="2800" dirty="0"/>
          </a:p>
        </p:txBody>
      </p:sp>
      <p:pic>
        <p:nvPicPr>
          <p:cNvPr id="4" name="Picture 3" descr="Ceviche">
            <a:extLst>
              <a:ext uri="{FF2B5EF4-FFF2-40B4-BE49-F238E27FC236}">
                <a16:creationId xmlns:a16="http://schemas.microsoft.com/office/drawing/2014/main" id="{BA8391FD-8CA1-4E1C-AE89-B6603841D00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951" y="1852613"/>
            <a:ext cx="4762500" cy="4324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2666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9DA6E-2A3C-4EA4-AB99-EE1099E1E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1"/>
            <a:ext cx="4552950" cy="1481138"/>
          </a:xfrm>
        </p:spPr>
        <p:txBody>
          <a:bodyPr>
            <a:noAutofit/>
          </a:bodyPr>
          <a:lstStyle/>
          <a:p>
            <a:r>
              <a:rPr lang="en-GB" sz="2800" dirty="0"/>
              <a:t>5.	Pho - Rice noodles in beef broth seasoned with cumin, coriander powder, black cardamom, roasted onion powder, roasted ginger powder, fennel, and cloves.</a:t>
            </a:r>
          </a:p>
        </p:txBody>
      </p:sp>
      <p:pic>
        <p:nvPicPr>
          <p:cNvPr id="4" name="Picture 3" descr="Vietnamese Pho Recipe">
            <a:extLst>
              <a:ext uri="{FF2B5EF4-FFF2-40B4-BE49-F238E27FC236}">
                <a16:creationId xmlns:a16="http://schemas.microsoft.com/office/drawing/2014/main" id="{E739D74C-0437-491E-A444-7AD17A16DAA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652" y="495300"/>
            <a:ext cx="3911600" cy="5867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4897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E90DA-5215-4917-859B-AE53BA25F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Round 2: Flags of the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22B4A-9B63-4274-8F85-72A8F510DF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832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3F976-A4C9-47A5-832A-0069FBD74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1)</a:t>
            </a:r>
          </a:p>
        </p:txBody>
      </p:sp>
      <p:pic>
        <p:nvPicPr>
          <p:cNvPr id="4" name="Picture 4" descr="Pakistan Flag | Symonds Flags &amp; Poles, Inc">
            <a:extLst>
              <a:ext uri="{FF2B5EF4-FFF2-40B4-BE49-F238E27FC236}">
                <a16:creationId xmlns:a16="http://schemas.microsoft.com/office/drawing/2014/main" id="{3E739D64-C701-4628-83D8-AF4B7CDA3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28722"/>
            <a:ext cx="7347098" cy="460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667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C4CECB6BB0414F99E9C99EDC39B963" ma:contentTypeVersion="15" ma:contentTypeDescription="Create a new document." ma:contentTypeScope="" ma:versionID="c5d4dadbbdb937c615bbb9e0f36016ae">
  <xsd:schema xmlns:xsd="http://www.w3.org/2001/XMLSchema" xmlns:xs="http://www.w3.org/2001/XMLSchema" xmlns:p="http://schemas.microsoft.com/office/2006/metadata/properties" xmlns:ns2="986651e6-87b2-4c4b-8c8b-eede0a3bedc2" xmlns:ns3="78ee2d65-5f49-4949-a0b8-a2acb7195f59" targetNamespace="http://schemas.microsoft.com/office/2006/metadata/properties" ma:root="true" ma:fieldsID="0f2a0293aa6704a7abc195db63de0673" ns2:_="" ns3:_="">
    <xsd:import namespace="986651e6-87b2-4c4b-8c8b-eede0a3bedc2"/>
    <xsd:import namespace="78ee2d65-5f49-4949-a0b8-a2acb7195f59"/>
    <xsd:element name="properties">
      <xsd:complexType>
        <xsd:sequence>
          <xsd:element name="documentManagement">
            <xsd:complexType>
              <xsd:all>
                <xsd:element ref="ns2:ezum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6651e6-87b2-4c4b-8c8b-eede0a3bedc2" elementFormDefault="qualified">
    <xsd:import namespace="http://schemas.microsoft.com/office/2006/documentManagement/types"/>
    <xsd:import namespace="http://schemas.microsoft.com/office/infopath/2007/PartnerControls"/>
    <xsd:element name="ezum" ma:index="8" nillable="true" ma:displayName="Date and Time" ma:internalName="ezum">
      <xsd:simpleType>
        <xsd:restriction base="dms:DateTime"/>
      </xsd:simpleType>
    </xsd:element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ee2d65-5f49-4949-a0b8-a2acb7195f59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zum xmlns="986651e6-87b2-4c4b-8c8b-eede0a3bedc2" xsi:nil="true"/>
  </documentManagement>
</p:properties>
</file>

<file path=customXml/itemProps1.xml><?xml version="1.0" encoding="utf-8"?>
<ds:datastoreItem xmlns:ds="http://schemas.openxmlformats.org/officeDocument/2006/customXml" ds:itemID="{75E0528A-8084-43C5-84F1-AB7B917ED73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F3DAC7-9CD8-4366-B038-609431EBA52D}"/>
</file>

<file path=customXml/itemProps3.xml><?xml version="1.0" encoding="utf-8"?>
<ds:datastoreItem xmlns:ds="http://schemas.openxmlformats.org/officeDocument/2006/customXml" ds:itemID="{83F0C0E0-DDC5-46D5-9ACA-2EC8FD72F1F8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318</Words>
  <Application>Microsoft Office PowerPoint</Application>
  <PresentationFormat>Widescreen</PresentationFormat>
  <Paragraphs>28</Paragraphs>
  <Slides>25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Global Quiz </vt:lpstr>
      <vt:lpstr>Round 1: Food Round – in which country are these dishes traditionally eaten?  </vt:lpstr>
      <vt:lpstr>1) Jollof Rice – A spicy tomato one-pot rice dish perfect with chicken  </vt:lpstr>
      <vt:lpstr>2) Masala Dosa - A thin and crisp fermented batter pancake with a spicy potato filling. Usually served with a lentil preparation called sambar.  </vt:lpstr>
      <vt:lpstr>3) Kibbeh -  made of bulgur wheat, chopped onions, finely ground meat (beef, lamb), chilies, and spices. Kibbeh can be baked or fried. </vt:lpstr>
      <vt:lpstr>4) Ceviche - Chunks of raw fish marinated in lime juice, mixed with onions, chili peppers, and garlic. Fish bone broth, salt, and pepper are used for seasoning. </vt:lpstr>
      <vt:lpstr>5. Pho - Rice noodles in beef broth seasoned with cumin, coriander powder, black cardamom, roasted onion powder, roasted ginger powder, fennel, and cloves.</vt:lpstr>
      <vt:lpstr>Round 2: Flags of the world</vt:lpstr>
      <vt:lpstr>1)</vt:lpstr>
      <vt:lpstr>2) </vt:lpstr>
      <vt:lpstr>3)</vt:lpstr>
      <vt:lpstr>4) </vt:lpstr>
      <vt:lpstr>5)</vt:lpstr>
      <vt:lpstr>Round 3- Famous landmarks and where to find them! </vt:lpstr>
      <vt:lpstr>1) </vt:lpstr>
      <vt:lpstr>2) </vt:lpstr>
      <vt:lpstr>3)</vt:lpstr>
      <vt:lpstr>4) </vt:lpstr>
      <vt:lpstr>5)</vt:lpstr>
      <vt:lpstr>Round 4 - Rockin’ All Over The World..</vt:lpstr>
      <vt:lpstr>1) ABBA famously won the Eurovision song contest with their hit ‘Waterloo’ … what year was this iconic win? </vt:lpstr>
      <vt:lpstr>2) Which country does this national anthem belong to? </vt:lpstr>
      <vt:lpstr>3) Can you name this artist and song?   Bonus point if you can name the international event that this song was created for! </vt:lpstr>
      <vt:lpstr>4) K-Pop is a genre of pop music which originates in what country?   </vt:lpstr>
      <vt:lpstr>5) Which South African singer had a hit in 1988 with ‘Umqombothi’?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Refugee Week Quiz </dc:title>
  <dc:creator>Abi Walker</dc:creator>
  <cp:lastModifiedBy>Abi Walker</cp:lastModifiedBy>
  <cp:revision>5</cp:revision>
  <dcterms:created xsi:type="dcterms:W3CDTF">2020-06-04T14:15:03Z</dcterms:created>
  <dcterms:modified xsi:type="dcterms:W3CDTF">2020-07-14T08:21:20Z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0x010100E9C4CECB6BB0414F99E9C99EDC39B963</vt:lpwstr>
  </property>
</Properties>
</file>